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684" y="60"/>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r>
              <a:rPr lang="en-US"/>
              <a:t>Click to edit Master title style</a:t>
            </a:r>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pPr lvl="0"/>
            <a:r>
              <a:rPr lang="en-US"/>
              <a:t>Click to edit Master text styles</a:t>
            </a: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r>
              <a:rPr lang="en-US"/>
              <a:t>Click to edit Master title style</a:t>
            </a:r>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pPr lvl="0"/>
            <a:r>
              <a:rPr lang="en-US"/>
              <a:t>Click to edit Master text styles</a:t>
            </a: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n-US"/>
              <a:t>Click to edit Master text styles</a:t>
            </a: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n-US"/>
              <a:t>Click to edit Master text styles</a:t>
            </a: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r>
              <a:rPr lang="en-US"/>
              <a:t>Click to edit Master title style</a:t>
            </a:r>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n-US"/>
              <a:t>Click to edit Master text styles</a:t>
            </a: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r>
              <a:rPr lang="en-US"/>
              <a:t>Click to edit Master title style</a:t>
            </a:r>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r>
              <a:rPr lang="en-US"/>
              <a:t>Click to edit Master title style</a:t>
            </a:r>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pPr lvl="0"/>
            <a:r>
              <a:rPr lang="en-US"/>
              <a:t>Click to edit Master text styles</a:t>
            </a: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pPr lvl="0"/>
            <a:r>
              <a:rPr lang="en-US"/>
              <a:t>Click to edit Master text styles</a:t>
            </a: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r>
              <a:rPr lang="en-US" sz="1350" b="0" strike="noStrike" spc="-1">
                <a:solidFill>
                  <a:srgbClr val="000000"/>
                </a:solidFill>
                <a:latin typeface="Calibri"/>
              </a:rPr>
              <a:t>Click to edit Master title style</a:t>
            </a: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r>
              <a:rPr lang="en-US" sz="2400" b="0" strike="noStrike" spc="-1">
                <a:latin typeface="Arial"/>
              </a:rPr>
              <a:t>Click to edit Master subtitle style</a:t>
            </a: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kki</a:t>
            </a: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40570"/>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praveena .E :</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:511321104071</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286F2AFA-14E9-4E3F-962E-2CB22F14C99D}"/>
              </a:ext>
            </a:extLst>
          </p:cNvPr>
          <p:cNvSpPr txBox="1"/>
          <p:nvPr/>
        </p:nvSpPr>
        <p:spPr>
          <a:xfrm>
            <a:off x="395207" y="1255363"/>
            <a:ext cx="8392332" cy="3539430"/>
          </a:xfrm>
          <a:prstGeom prst="rect">
            <a:avLst/>
          </a:prstGeom>
          <a:noFill/>
        </p:spPr>
        <p:txBody>
          <a:bodyPr wrap="square" rtlCol="0">
            <a:spAutoFit/>
          </a:bodyPr>
          <a:lstStyle/>
          <a:p>
            <a:r>
              <a:rPr lang="en-US" dirty="0" err="1"/>
              <a:t>Model:Data</a:t>
            </a:r>
            <a:r>
              <a:rPr lang="en-US" dirty="0"/>
              <a:t> Model: Booking</a:t>
            </a:r>
          </a:p>
          <a:p>
            <a:r>
              <a:rPr lang="en-US" dirty="0"/>
              <a:t>- Fields: </a:t>
            </a:r>
          </a:p>
          <a:p>
            <a:r>
              <a:rPr lang="en-US" dirty="0"/>
              <a:t>  - id: Primary key for the booking.</a:t>
            </a:r>
          </a:p>
          <a:p>
            <a:r>
              <a:rPr lang="en-US" dirty="0"/>
              <a:t>  - user: Foreign key linking to the user who made the booking.</a:t>
            </a:r>
          </a:p>
          <a:p>
            <a:r>
              <a:rPr lang="en-US" dirty="0"/>
              <a:t>  - bus: Foreign key linking to the bus reserved.</a:t>
            </a:r>
          </a:p>
          <a:p>
            <a:r>
              <a:rPr lang="en-US" dirty="0"/>
              <a:t>  - schedule: Foreign key linking to the schedule of the booking.</a:t>
            </a:r>
          </a:p>
          <a:p>
            <a:r>
              <a:rPr lang="en-US" dirty="0"/>
              <a:t>  - </a:t>
            </a:r>
            <a:r>
              <a:rPr lang="en-US" dirty="0" err="1"/>
              <a:t>seat_number</a:t>
            </a:r>
            <a:r>
              <a:rPr lang="en-US" dirty="0"/>
              <a:t>: Field indicating the seat number booked.</a:t>
            </a:r>
          </a:p>
          <a:p>
            <a:r>
              <a:rPr lang="en-US" dirty="0"/>
              <a:t>  - </a:t>
            </a:r>
            <a:r>
              <a:rPr lang="en-US" dirty="0" err="1"/>
              <a:t>booking_time</a:t>
            </a:r>
            <a:r>
              <a:rPr lang="en-US" dirty="0"/>
              <a:t>: Timestamp indicating when the booking was made.</a:t>
            </a:r>
          </a:p>
          <a:p>
            <a:endParaRPr lang="en-US" dirty="0"/>
          </a:p>
          <a:p>
            <a:r>
              <a:rPr lang="en-US" dirty="0"/>
              <a:t>Result: Secure Booking Management**</a:t>
            </a:r>
          </a:p>
          <a:p>
            <a:r>
              <a:rPr lang="en-US" dirty="0"/>
              <a:t>- Users can seamlessly book bus tickets by selecting available seats.</a:t>
            </a:r>
          </a:p>
          <a:p>
            <a:r>
              <a:rPr lang="en-US" dirty="0"/>
              <a:t>- Each booking is securely stored in the database with associated user, bus, schedule, and seat information.</a:t>
            </a:r>
          </a:p>
          <a:p>
            <a:r>
              <a:rPr lang="en-US" dirty="0"/>
              <a:t>- Administrators can manage bookings, view details, and handle any necessary modifications or cancellations securely.</a:t>
            </a:r>
          </a:p>
          <a:p>
            <a:r>
              <a:rPr lang="en-US" dirty="0"/>
              <a:t>- Booking data is maintained securely, ensuring data integrity and confidentiality.</a:t>
            </a:r>
            <a:endParaRPr lang="en-IN"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90829" y="1131378"/>
            <a:ext cx="8696833" cy="5075694"/>
          </a:xfrm>
        </p:spPr>
        <p:txBody>
          <a:bodyPr/>
          <a:lstStyle/>
          <a:p>
            <a:pPr marL="152396" indent="0">
              <a:buNone/>
            </a:pPr>
            <a:endParaRPr lang="en-US" dirty="0"/>
          </a:p>
        </p:txBody>
      </p:sp>
      <p:pic>
        <p:nvPicPr>
          <p:cNvPr id="5" name="Picture 4">
            <a:extLst>
              <a:ext uri="{FF2B5EF4-FFF2-40B4-BE49-F238E27FC236}">
                <a16:creationId xmlns:a16="http://schemas.microsoft.com/office/drawing/2014/main" id="{199C4822-FC85-4A9E-AC75-858AEDB3B0F1}"/>
              </a:ext>
            </a:extLst>
          </p:cNvPr>
          <p:cNvPicPr>
            <a:picLocks noChangeAspect="1"/>
          </p:cNvPicPr>
          <p:nvPr/>
        </p:nvPicPr>
        <p:blipFill>
          <a:blip r:embed="rId2"/>
          <a:stretch>
            <a:fillRect/>
          </a:stretch>
        </p:blipFill>
        <p:spPr>
          <a:xfrm>
            <a:off x="429217" y="1185623"/>
            <a:ext cx="6394773" cy="359706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4FF08D2B-2379-4E71-8909-53ECB8A9F368}"/>
              </a:ext>
            </a:extLst>
          </p:cNvPr>
          <p:cNvPicPr>
            <a:picLocks noChangeAspect="1"/>
          </p:cNvPicPr>
          <p:nvPr/>
        </p:nvPicPr>
        <p:blipFill>
          <a:blip r:embed="rId2"/>
          <a:stretch>
            <a:fillRect/>
          </a:stretch>
        </p:blipFill>
        <p:spPr>
          <a:xfrm>
            <a:off x="-225" y="1484626"/>
            <a:ext cx="8515215" cy="27231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6" name="Picture 5">
            <a:extLst>
              <a:ext uri="{FF2B5EF4-FFF2-40B4-BE49-F238E27FC236}">
                <a16:creationId xmlns:a16="http://schemas.microsoft.com/office/drawing/2014/main" id="{8C80089F-8442-4761-9835-BDA89D47280F}"/>
              </a:ext>
            </a:extLst>
          </p:cNvPr>
          <p:cNvPicPr>
            <a:picLocks noChangeAspect="1"/>
          </p:cNvPicPr>
          <p:nvPr/>
        </p:nvPicPr>
        <p:blipFill>
          <a:blip r:embed="rId2"/>
          <a:stretch>
            <a:fillRect/>
          </a:stretch>
        </p:blipFill>
        <p:spPr>
          <a:xfrm>
            <a:off x="0" y="1268438"/>
            <a:ext cx="9143999" cy="3875061"/>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B63B71E7-E26C-4ED5-8280-861E7EC641BC}"/>
              </a:ext>
            </a:extLst>
          </p:cNvPr>
          <p:cNvPicPr>
            <a:picLocks noChangeAspect="1"/>
          </p:cNvPicPr>
          <p:nvPr/>
        </p:nvPicPr>
        <p:blipFill>
          <a:blip r:embed="rId2"/>
          <a:stretch>
            <a:fillRect/>
          </a:stretch>
        </p:blipFill>
        <p:spPr>
          <a:xfrm>
            <a:off x="-7750" y="1137673"/>
            <a:ext cx="9151750" cy="400582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A243D3C7-5748-4CAE-8D7A-2131852740D9}"/>
              </a:ext>
            </a:extLst>
          </p:cNvPr>
          <p:cNvPicPr>
            <a:picLocks noChangeAspect="1"/>
          </p:cNvPicPr>
          <p:nvPr/>
        </p:nvPicPr>
        <p:blipFill>
          <a:blip r:embed="rId2"/>
          <a:stretch>
            <a:fillRect/>
          </a:stretch>
        </p:blipFill>
        <p:spPr>
          <a:xfrm>
            <a:off x="0" y="1036449"/>
            <a:ext cx="9078565" cy="4147266"/>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7B79EF09-7BFA-4042-B685-20DA7A9AF98F}"/>
              </a:ext>
            </a:extLst>
          </p:cNvPr>
          <p:cNvSpPr txBox="1"/>
          <p:nvPr/>
        </p:nvSpPr>
        <p:spPr>
          <a:xfrm>
            <a:off x="813661" y="1666068"/>
            <a:ext cx="6416298" cy="1600438"/>
          </a:xfrm>
          <a:prstGeom prst="rect">
            <a:avLst/>
          </a:prstGeom>
          <a:noFill/>
        </p:spPr>
        <p:txBody>
          <a:bodyPr wrap="square" rtlCol="0">
            <a:spAutoFit/>
          </a:bodyPr>
          <a:lstStyle/>
          <a:p>
            <a:r>
              <a:rPr lang="en-US" dirty="0"/>
              <a:t>Enhance your Django-based bus reservation project with intuitive UI upgrades, advanced search options, and payment gateway integration. Real-time updates, a refined admin panel, and social authentication streamline user experience. Boost accessibility with multi-language support and native mobile apps. Optimize performance and security while integrating external APIs for added functionality. Incorporate feedback systems for user reviews, fostering a comprehensive travel solution.</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25A269C0-FD57-41DA-AB5B-364D56CA7D9B}"/>
              </a:ext>
            </a:extLst>
          </p:cNvPr>
          <p:cNvSpPr txBox="1"/>
          <p:nvPr/>
        </p:nvSpPr>
        <p:spPr>
          <a:xfrm>
            <a:off x="774915" y="1379349"/>
            <a:ext cx="5935851" cy="2031325"/>
          </a:xfrm>
          <a:prstGeom prst="rect">
            <a:avLst/>
          </a:prstGeom>
          <a:noFill/>
        </p:spPr>
        <p:txBody>
          <a:bodyPr wrap="square" rtlCol="0">
            <a:spAutoFit/>
          </a:bodyPr>
          <a:lstStyle/>
          <a:p>
            <a:r>
              <a:rPr lang="en-US"/>
              <a:t>In conclusion, by implementing these enhancements, your Django-based bus reservation project can offer users a seamless and efficient booking experience. With intuitive UI upgrades, advanced search options, and real-time updates, users can easily find and book buses. Payment gateway integration ensures secure transactions, while multi-language support and native mobile apps enhance accessibility. Optimizing performance and security, along with integrating external APIs, enriches functionality. Incorporating feedback systems fosters user engagement, ultimately creating a comprehensive and user-friendly travel solution.</a:t>
            </a:r>
            <a:endParaRPr lang="en-IN"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1201822" cy="40274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6A0673A1-4CC9-4A48-9D9E-B86E75DCB9C5}"/>
              </a:ext>
            </a:extLst>
          </p:cNvPr>
          <p:cNvSpPr txBox="1"/>
          <p:nvPr/>
        </p:nvSpPr>
        <p:spPr>
          <a:xfrm>
            <a:off x="731942" y="1084874"/>
            <a:ext cx="8094343" cy="2462213"/>
          </a:xfrm>
          <a:prstGeom prst="rect">
            <a:avLst/>
          </a:prstGeom>
          <a:noFill/>
        </p:spPr>
        <p:txBody>
          <a:bodyPr wrap="square" rtlCol="0">
            <a:spAutoFit/>
          </a:bodyPr>
          <a:lstStyle/>
          <a:p>
            <a:r>
              <a:rPr lang="en-IN" dirty="0"/>
              <a:t>1. Backend Efficiency: Django's MVT architecture ensures smooth backend development, maintaining data consistency across entities.</a:t>
            </a:r>
          </a:p>
          <a:p>
            <a:endParaRPr lang="en-IN" dirty="0"/>
          </a:p>
          <a:p>
            <a:r>
              <a:rPr lang="en-IN" dirty="0"/>
              <a:t>2.Interactive Frontend: With HTML, CSS, JavaScript, and Django's templating engine, users experience dynamic interactions without page reloads.</a:t>
            </a:r>
          </a:p>
          <a:p>
            <a:endParaRPr lang="en-IN" dirty="0"/>
          </a:p>
          <a:p>
            <a:r>
              <a:rPr lang="en-IN" dirty="0"/>
              <a:t>3. Secure User Management: Built-in authentication ensures secure user registration, login, and booking management, while admins control backend functionalities securely.</a:t>
            </a:r>
          </a:p>
          <a:p>
            <a:endParaRPr lang="en-IN" dirty="0"/>
          </a:p>
          <a:p>
            <a:r>
              <a:rPr lang="en-IN" dirty="0"/>
              <a:t>4. Scalability and Deployment: Leveraging Django's ecosystem and best practices, the project ensures scalability and reliability, deploying seamlessly on platforms like Heroku or AWS.</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297503D2-C7E2-4474-A4DD-D9C74747F5B5}"/>
              </a:ext>
            </a:extLst>
          </p:cNvPr>
          <p:cNvSpPr txBox="1"/>
          <p:nvPr/>
        </p:nvSpPr>
        <p:spPr>
          <a:xfrm>
            <a:off x="1239864" y="1441343"/>
            <a:ext cx="6455044" cy="1169551"/>
          </a:xfrm>
          <a:prstGeom prst="rect">
            <a:avLst/>
          </a:prstGeom>
          <a:noFill/>
        </p:spPr>
        <p:txBody>
          <a:bodyPr wrap="square" rtlCol="0">
            <a:spAutoFit/>
          </a:bodyPr>
          <a:lstStyle/>
          <a:p>
            <a:r>
              <a:rPr lang="en-US" dirty="0"/>
              <a:t>Problem Statement Developing a bus reservation system using Django for full stack development,</a:t>
            </a:r>
          </a:p>
          <a:p>
            <a:endParaRPr lang="en-US" dirty="0"/>
          </a:p>
          <a:p>
            <a:r>
              <a:rPr lang="en-US" dirty="0"/>
              <a:t> aiming to create an efficient and user-friendly platform for booking bus tickets while ensuring secure management of routes, schedules, and user data.</a:t>
            </a:r>
            <a:endParaRPr lang="en-IN"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F48EE19A-E2B7-489C-BB4B-BB622752A192}"/>
              </a:ext>
            </a:extLst>
          </p:cNvPr>
          <p:cNvSpPr txBox="1"/>
          <p:nvPr/>
        </p:nvSpPr>
        <p:spPr>
          <a:xfrm>
            <a:off x="588936" y="1208879"/>
            <a:ext cx="6881247" cy="2031325"/>
          </a:xfrm>
          <a:prstGeom prst="rect">
            <a:avLst/>
          </a:prstGeom>
          <a:noFill/>
        </p:spPr>
        <p:txBody>
          <a:bodyPr wrap="square" rtlCol="0">
            <a:spAutoFit/>
          </a:bodyPr>
          <a:lstStyle/>
          <a:p>
            <a:r>
              <a:rPr lang="en-US" dirty="0"/>
              <a:t>Overview:</a:t>
            </a:r>
          </a:p>
          <a:p>
            <a:r>
              <a:rPr lang="en-US" dirty="0"/>
              <a:t>The project entails building a comprehensive bus reservation system using Django for full stack development</a:t>
            </a:r>
          </a:p>
          <a:p>
            <a:r>
              <a:rPr lang="en-US" dirty="0"/>
              <a:t>. It involves creating an intuitive web interface for users to book bus tickets seamlessly</a:t>
            </a:r>
          </a:p>
          <a:p>
            <a:r>
              <a:rPr lang="en-US" dirty="0"/>
              <a:t>. Administrators will have access to manage routes, schedules, and user information securely</a:t>
            </a:r>
          </a:p>
          <a:p>
            <a:r>
              <a:rPr lang="en-US" dirty="0"/>
              <a:t>. The system will prioritize user experience, security, and efficient management functionalities.</a:t>
            </a:r>
            <a:endParaRPr lang="en-IN"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7164F9C-5B1F-47AE-B937-0B9D716BC393}"/>
              </a:ext>
            </a:extLst>
          </p:cNvPr>
          <p:cNvSpPr txBox="1"/>
          <p:nvPr/>
        </p:nvSpPr>
        <p:spPr>
          <a:xfrm>
            <a:off x="845820" y="1239874"/>
            <a:ext cx="7515516" cy="3323987"/>
          </a:xfrm>
          <a:prstGeom prst="rect">
            <a:avLst/>
          </a:prstGeom>
          <a:noFill/>
        </p:spPr>
        <p:txBody>
          <a:bodyPr wrap="square" rtlCol="0">
            <a:spAutoFit/>
          </a:bodyPr>
          <a:lstStyle/>
          <a:p>
            <a:r>
              <a:rPr lang="en-US" dirty="0"/>
              <a:t>Proposed Solution:</a:t>
            </a:r>
          </a:p>
          <a:p>
            <a:r>
              <a:rPr lang="en-US" dirty="0"/>
              <a:t>The solution involves developing a bus reservation system using Django, encompassing both frontend and backend components. The frontend will feature a user-friendly interface built with HTML, CSS, and JavaScript, ensuring seamless navigation and booking experience. AJAX techniques will be employed for real-time updates without page reloads.</a:t>
            </a:r>
          </a:p>
          <a:p>
            <a:endParaRPr lang="en-US" dirty="0"/>
          </a:p>
          <a:p>
            <a:r>
              <a:rPr lang="en-US" dirty="0"/>
              <a:t>The backend will leverage Django's MVT architecture to organize data models for buses, routes, schedules, and bookings. Authentication and authorization will be implemented using Django's built-in features to ensure secure access control.</a:t>
            </a:r>
          </a:p>
          <a:p>
            <a:endParaRPr lang="en-US" dirty="0"/>
          </a:p>
          <a:p>
            <a:r>
              <a:rPr lang="en-US" dirty="0"/>
              <a:t>Additionally, integration with third-party payment gateways will enable secure transactions. The system will be scalable, deploying on platforms like Heroku or AWS, with continuous integration and deployment pipelines for streamlined development workflow. Overall, the proposed solution aims to deliver a robust, secure, and user-friendly bus reservation system tailored to meet the project's objectives.</a:t>
            </a:r>
            <a:endParaRPr lang="en-IN"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5B244110-A04E-44FF-BAFD-823E25DCEAA1}"/>
              </a:ext>
            </a:extLst>
          </p:cNvPr>
          <p:cNvSpPr txBox="1"/>
          <p:nvPr/>
        </p:nvSpPr>
        <p:spPr>
          <a:xfrm>
            <a:off x="960894" y="821414"/>
            <a:ext cx="7144719" cy="2246769"/>
          </a:xfrm>
          <a:prstGeom prst="rect">
            <a:avLst/>
          </a:prstGeom>
          <a:noFill/>
        </p:spPr>
        <p:txBody>
          <a:bodyPr wrap="square" rtlCol="0">
            <a:spAutoFit/>
          </a:bodyPr>
          <a:lstStyle/>
          <a:p>
            <a:endParaRPr lang="en-US" dirty="0"/>
          </a:p>
          <a:p>
            <a:r>
              <a:rPr lang="en-US" dirty="0"/>
              <a:t>The proposed solution for the bus reservation system involves utilizing Django for full stack development, prioritizing scalability, security, and user experience. The frontend will be developed using modern web technologies like React.js or Vue.js, ensuring a responsive and interactive user interface.</a:t>
            </a:r>
          </a:p>
          <a:p>
            <a:endParaRPr lang="en-US" dirty="0"/>
          </a:p>
          <a:p>
            <a:r>
              <a:rPr lang="en-US" dirty="0"/>
              <a:t>For the backend, Django's MVT architecture will be utilized to structure the application's logic efficiently. Data models will be created for buses, routes, schedules, and bookings, ensuring data integrity and seamless interactions.</a:t>
            </a:r>
          </a:p>
          <a:p>
            <a:endParaRPr lang="en-US"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954F3783-EB87-45B9-9B06-79895676BF15}"/>
              </a:ext>
            </a:extLst>
          </p:cNvPr>
          <p:cNvSpPr txBox="1"/>
          <p:nvPr/>
        </p:nvSpPr>
        <p:spPr>
          <a:xfrm flipH="1">
            <a:off x="1084881" y="1077211"/>
            <a:ext cx="5913380" cy="3323987"/>
          </a:xfrm>
          <a:prstGeom prst="rect">
            <a:avLst/>
          </a:prstGeom>
          <a:noFill/>
        </p:spPr>
        <p:txBody>
          <a:bodyPr wrap="square" rtlCol="0">
            <a:spAutoFit/>
          </a:bodyPr>
          <a:lstStyle/>
          <a:p>
            <a:r>
              <a:rPr lang="en-US"/>
              <a:t>Authentication and authorization will be implemented using Django's authentication system, bolstered by JWT (JSON Web Tokens) for secure user sessions. Additionally, HTTPS encryption will be enforced to protect sensitive data during transmission.</a:t>
            </a:r>
          </a:p>
          <a:p>
            <a:endParaRPr lang="en-US"/>
          </a:p>
          <a:p>
            <a:r>
              <a:rPr lang="en-US"/>
              <a:t>The system will integrate with reputable payment gateways like Stripe or PayPal for secure online transactions. Deployment will be handled using Docker containers, allowing for easy scaling and portability across different environments.</a:t>
            </a:r>
          </a:p>
          <a:p>
            <a:endParaRPr lang="en-US"/>
          </a:p>
          <a:p>
            <a:r>
              <a:rPr lang="en-US"/>
              <a:t>Continuous integration and deployment pipelines, coupled with automated testing, will ensure code quality and reliability throughout the development process. Overall, this solution aims to deliver a robust, scalable, and secure bus reservation system that meets the needs of both users and administrators effectively.</a:t>
            </a:r>
            <a:endParaRPr lang="en-IN" dirty="0"/>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Building Bus Reservation System using Python and Django-PRAVEENA E(5113,KEC) ppt</Template>
  <TotalTime>7</TotalTime>
  <Words>980</Words>
  <Application>Microsoft Office PowerPoint</Application>
  <PresentationFormat>On-screen Show (16:9)</PresentationFormat>
  <Paragraphs>86</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praveena Elumalai</dc:creator>
  <cp:lastModifiedBy>praveena Elumalai</cp:lastModifiedBy>
  <cp:revision>1</cp:revision>
  <dcterms:created xsi:type="dcterms:W3CDTF">2024-04-07T13:17:26Z</dcterms:created>
  <dcterms:modified xsi:type="dcterms:W3CDTF">2024-04-07T13:24:58Z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